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4"/>
  </p:normalViewPr>
  <p:slideViewPr>
    <p:cSldViewPr snapToGrid="0" snapToObjects="1">
      <p:cViewPr varScale="1">
        <p:scale>
          <a:sx n="120" d="100"/>
          <a:sy n="120" d="100"/>
        </p:scale>
        <p:origin x="7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85088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0209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libguides.sjsu.edu/onesear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290437"/>
            <a:ext cx="8520600" cy="950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/>
              <a:t>Fall 2017 Library Resources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1157086"/>
            <a:ext cx="8520600" cy="355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buSzPct val="100000"/>
              <a:buChar char="●"/>
            </a:pPr>
            <a:r>
              <a:rPr lang="en" sz="1800" b="1" dirty="0"/>
              <a:t>King Library open 24 hours a day, 5 days a week (starting September 5)</a:t>
            </a:r>
          </a:p>
          <a:p>
            <a:pPr marL="914400" lvl="1" indent="-342900" algn="l" rtl="0">
              <a:spcBef>
                <a:spcPts val="0"/>
              </a:spcBef>
              <a:buSzPct val="100000"/>
              <a:buChar char="○"/>
            </a:pPr>
            <a:r>
              <a:rPr lang="en" sz="1800" dirty="0"/>
              <a:t>Sunday 1pm -  Friday 6pm</a:t>
            </a:r>
          </a:p>
          <a:p>
            <a:pPr marL="914400" lvl="1" indent="-342900" algn="l" rtl="0">
              <a:spcBef>
                <a:spcPts val="0"/>
              </a:spcBef>
              <a:buSzPct val="100000"/>
              <a:buChar char="○"/>
            </a:pPr>
            <a:r>
              <a:rPr lang="en" sz="1800" dirty="0"/>
              <a:t>Saturday 9am - 6pm</a:t>
            </a:r>
          </a:p>
          <a:p>
            <a:pPr marL="457200" lvl="0" indent="-342900" algn="l" rtl="0">
              <a:spcBef>
                <a:spcPts val="0"/>
              </a:spcBef>
              <a:buSzPct val="100000"/>
              <a:buChar char="●"/>
            </a:pPr>
            <a:r>
              <a:rPr lang="en" sz="1800" b="1" dirty="0"/>
              <a:t>Late night tutoring available for selected math and science courses</a:t>
            </a:r>
          </a:p>
          <a:p>
            <a:pPr marL="914400" lvl="1" indent="-342900" algn="l" rtl="0">
              <a:spcBef>
                <a:spcPts val="0"/>
              </a:spcBef>
              <a:buSzPct val="100000"/>
              <a:buChar char="○"/>
            </a:pPr>
            <a:r>
              <a:rPr lang="en" sz="1800" dirty="0"/>
              <a:t>Only available to certain courses</a:t>
            </a:r>
          </a:p>
          <a:p>
            <a:pPr marL="914400" lvl="1" indent="-342900" algn="l" rtl="0">
              <a:spcBef>
                <a:spcPts val="0"/>
              </a:spcBef>
              <a:buSzPct val="100000"/>
              <a:buChar char="○"/>
            </a:pPr>
            <a:r>
              <a:rPr lang="en" sz="1800" dirty="0"/>
              <a:t>Sunday-Wednesday 9pm-1am, 2nd floor King Library</a:t>
            </a:r>
          </a:p>
          <a:p>
            <a:pPr marL="457200" lvl="0" indent="-342900" algn="l" rtl="0">
              <a:spcBef>
                <a:spcPts val="0"/>
              </a:spcBef>
              <a:buSzPct val="100000"/>
              <a:buChar char="●"/>
            </a:pPr>
            <a:r>
              <a:rPr lang="en" sz="1800" b="1" dirty="0"/>
              <a:t>Save $$ on textbooks</a:t>
            </a:r>
          </a:p>
          <a:p>
            <a:pPr marL="914400" lvl="1" indent="-342900" algn="l" rtl="0">
              <a:spcBef>
                <a:spcPts val="0"/>
              </a:spcBef>
              <a:buSzPct val="100000"/>
              <a:buChar char="○"/>
            </a:pPr>
            <a:r>
              <a:rPr lang="en" sz="1800" b="1" dirty="0"/>
              <a:t>Course reserves</a:t>
            </a:r>
            <a:r>
              <a:rPr lang="en" sz="1800" dirty="0"/>
              <a:t>: textbooks faculty have made available to everyone </a:t>
            </a:r>
          </a:p>
          <a:p>
            <a:pPr marL="914400" lvl="1" indent="-342900" algn="l" rtl="0">
              <a:spcBef>
                <a:spcPts val="0"/>
              </a:spcBef>
              <a:buSzPct val="100000"/>
              <a:buChar char="○"/>
            </a:pPr>
            <a:r>
              <a:rPr lang="en" sz="1800" b="1" dirty="0" err="1"/>
              <a:t>eTextbooks</a:t>
            </a:r>
            <a:r>
              <a:rPr lang="en" sz="1800" b="1" dirty="0"/>
              <a:t> in the library</a:t>
            </a:r>
            <a:r>
              <a:rPr lang="en" sz="1800" dirty="0"/>
              <a:t> (link on library homepage)</a:t>
            </a:r>
          </a:p>
          <a:p>
            <a:pPr marL="457200" lvl="0" indent="-342900" algn="l" rtl="0">
              <a:spcBef>
                <a:spcPts val="0"/>
              </a:spcBef>
              <a:buSzPct val="100000"/>
              <a:buChar char="●"/>
            </a:pPr>
            <a:r>
              <a:rPr lang="en" sz="1800" b="1" dirty="0"/>
              <a:t>Reserve a group study room</a:t>
            </a:r>
            <a:r>
              <a:rPr lang="en" sz="1800" dirty="0"/>
              <a:t> (link on library homepage)</a:t>
            </a:r>
          </a:p>
          <a:p>
            <a:pPr marL="457200" lvl="0" indent="-342900" algn="l" rtl="0">
              <a:spcBef>
                <a:spcPts val="0"/>
              </a:spcBef>
              <a:buSzPct val="100000"/>
              <a:buChar char="●"/>
            </a:pPr>
            <a:r>
              <a:rPr lang="en" sz="1800" dirty="0"/>
              <a:t>Access physical materials from all CSU libraries: </a:t>
            </a:r>
            <a:r>
              <a:rPr lang="en" sz="1800" u="sng" dirty="0">
                <a:solidFill>
                  <a:schemeClr val="hlink"/>
                </a:solidFill>
                <a:hlinkClick r:id="rId3"/>
              </a:rPr>
              <a:t>usage </a:t>
            </a:r>
            <a:r>
              <a:rPr lang="en" sz="1800" u="sng" dirty="0" smtClean="0">
                <a:solidFill>
                  <a:schemeClr val="hlink"/>
                </a:solidFill>
                <a:hlinkClick r:id="rId3"/>
              </a:rPr>
              <a:t>help</a:t>
            </a:r>
            <a:endParaRPr lang="en-US" sz="1800" u="sng" dirty="0" smtClean="0">
              <a:solidFill>
                <a:schemeClr val="hlink"/>
              </a:solidFill>
            </a:endParaRPr>
          </a:p>
          <a:p>
            <a:pPr marL="457200" lvl="0" indent="-342900" algn="l" rtl="0">
              <a:spcBef>
                <a:spcPts val="0"/>
              </a:spcBef>
              <a:buSzPct val="100000"/>
              <a:buChar char="●"/>
            </a:pPr>
            <a:r>
              <a:rPr lang="en" sz="1800" b="1" dirty="0" smtClean="0"/>
              <a:t>Librarian </a:t>
            </a:r>
            <a:r>
              <a:rPr lang="en" sz="1800" b="1" dirty="0"/>
              <a:t>for science subjects</a:t>
            </a:r>
            <a:r>
              <a:rPr lang="en" sz="1800" dirty="0"/>
              <a:t>: Yen Tran, </a:t>
            </a:r>
            <a:r>
              <a:rPr lang="en" sz="1800" dirty="0" err="1"/>
              <a:t>yen.tran@sjsu.edu</a:t>
            </a:r>
            <a:endParaRPr lang="en" sz="1800" dirty="0"/>
          </a:p>
          <a:p>
            <a:pPr lvl="0" algn="l" rtl="0">
              <a:spcBef>
                <a:spcPts val="0"/>
              </a:spcBef>
              <a:buNone/>
            </a:pPr>
            <a:endParaRPr sz="1100" dirty="0">
              <a:solidFill>
                <a:schemeClr val="dk1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endParaRPr sz="11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Macintosh PowerPoint</Application>
  <PresentationFormat>On-screen Show (16:9)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Fall 2017 Library 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2017 Library Resources</dc:title>
  <cp:lastModifiedBy>Yen Tran</cp:lastModifiedBy>
  <cp:revision>1</cp:revision>
  <dcterms:modified xsi:type="dcterms:W3CDTF">2017-08-23T00:37:49Z</dcterms:modified>
</cp:coreProperties>
</file>